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5" cy="466725"/>
          </a:xfrm>
          <a:prstGeom prst="rect">
            <a:avLst/>
          </a:prstGeom>
        </p:spPr>
        <p:txBody>
          <a:bodyPr vert="horz" lIns="91422" tIns="45712" rIns="91422" bIns="457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0" y="2"/>
            <a:ext cx="3038475" cy="466725"/>
          </a:xfrm>
          <a:prstGeom prst="rect">
            <a:avLst/>
          </a:prstGeom>
        </p:spPr>
        <p:txBody>
          <a:bodyPr vert="horz" lIns="91422" tIns="45712" rIns="91422" bIns="45712" rtlCol="0"/>
          <a:lstStyle>
            <a:lvl1pPr algn="r">
              <a:defRPr sz="1200"/>
            </a:lvl1pPr>
          </a:lstStyle>
          <a:p>
            <a:fld id="{CB28CF06-83BB-4611-B4BF-6632EAFD3A0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2" rIns="91422" bIns="457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73577"/>
            <a:ext cx="5607050" cy="3660775"/>
          </a:xfrm>
          <a:prstGeom prst="rect">
            <a:avLst/>
          </a:prstGeom>
        </p:spPr>
        <p:txBody>
          <a:bodyPr vert="horz" lIns="91422" tIns="45712" rIns="91422" bIns="457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7"/>
            <a:ext cx="3038475" cy="466725"/>
          </a:xfrm>
          <a:prstGeom prst="rect">
            <a:avLst/>
          </a:prstGeom>
        </p:spPr>
        <p:txBody>
          <a:bodyPr vert="horz" lIns="91422" tIns="45712" rIns="91422" bIns="457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0" y="8829677"/>
            <a:ext cx="3038475" cy="466725"/>
          </a:xfrm>
          <a:prstGeom prst="rect">
            <a:avLst/>
          </a:prstGeom>
        </p:spPr>
        <p:txBody>
          <a:bodyPr vert="horz" lIns="91422" tIns="45712" rIns="91422" bIns="45712" rtlCol="0" anchor="b"/>
          <a:lstStyle>
            <a:lvl1pPr algn="r">
              <a:defRPr sz="1200"/>
            </a:lvl1pPr>
          </a:lstStyle>
          <a:p>
            <a:fld id="{F4CBDD7F-E274-4A99-BC74-C15461238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1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BDD7F-E274-4A99-BC74-C154612386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48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1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9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3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6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4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5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4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00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9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8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7872F-FAA6-4DE5-A78F-0BBD03350A9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AC144-95D4-4878-ABEE-8D6B9B18F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1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9" name="Straight Connector 198"/>
          <p:cNvCxnSpPr/>
          <p:nvPr/>
        </p:nvCxnSpPr>
        <p:spPr>
          <a:xfrm>
            <a:off x="2408121" y="1634581"/>
            <a:ext cx="3622597" cy="39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>
            <a:off x="4553434" y="4954818"/>
            <a:ext cx="0" cy="27663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986799" y="2614142"/>
            <a:ext cx="14645" cy="3296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5" name="Picture 19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51" y="14151"/>
            <a:ext cx="1381801" cy="1601127"/>
          </a:xfrm>
          <a:prstGeom prst="rect">
            <a:avLst/>
          </a:prstGeom>
        </p:spPr>
      </p:pic>
      <p:cxnSp>
        <p:nvCxnSpPr>
          <p:cNvPr id="189" name="Straight Connector 188"/>
          <p:cNvCxnSpPr/>
          <p:nvPr/>
        </p:nvCxnSpPr>
        <p:spPr>
          <a:xfrm>
            <a:off x="4305624" y="3305411"/>
            <a:ext cx="0" cy="14197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H="1">
            <a:off x="1568008" y="2824602"/>
            <a:ext cx="18566" cy="34661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H="1">
            <a:off x="10130624" y="2838121"/>
            <a:ext cx="35947" cy="34114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4555557" y="5597055"/>
            <a:ext cx="10763" cy="2713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549975" y="3356968"/>
            <a:ext cx="0" cy="2977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1573" y="460287"/>
            <a:ext cx="18290" cy="2621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4484" y="669467"/>
            <a:ext cx="2137201" cy="6706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62869" y="629344"/>
            <a:ext cx="23125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Chief</a:t>
            </a:r>
          </a:p>
          <a:p>
            <a:pPr algn="ctr"/>
            <a:r>
              <a:rPr lang="en-US" sz="1400" dirty="0"/>
              <a:t>Heath I Randolph Ext. 427</a:t>
            </a:r>
          </a:p>
          <a:p>
            <a:pPr algn="ctr"/>
            <a:r>
              <a:rPr lang="en-US" sz="1400" dirty="0"/>
              <a:t>hrandolph@jpo.fayette.org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895" y="1549758"/>
            <a:ext cx="1756964" cy="6579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32191" y="1480678"/>
            <a:ext cx="1847366" cy="648982"/>
          </a:xfrm>
          <a:prstGeom prst="rect">
            <a:avLst/>
          </a:prstGeom>
        </p:spPr>
      </p:pic>
      <p:cxnSp>
        <p:nvCxnSpPr>
          <p:cNvPr id="28" name="Straight Connector 27"/>
          <p:cNvCxnSpPr>
            <a:stCxn id="14" idx="2"/>
            <a:endCxn id="14" idx="2"/>
          </p:cNvCxnSpPr>
          <p:nvPr/>
        </p:nvCxnSpPr>
        <p:spPr>
          <a:xfrm>
            <a:off x="1599377" y="22076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4" idx="2"/>
          </p:cNvCxnSpPr>
          <p:nvPr/>
        </p:nvCxnSpPr>
        <p:spPr>
          <a:xfrm>
            <a:off x="1599377" y="2207667"/>
            <a:ext cx="7564" cy="41318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001611" y="2381693"/>
            <a:ext cx="274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599377" y="2365623"/>
            <a:ext cx="8554748" cy="87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4956229" y="2600745"/>
            <a:ext cx="1074489" cy="15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019147" y="2601541"/>
            <a:ext cx="961032" cy="685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964484" y="2600745"/>
            <a:ext cx="0" cy="3296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5" name="Picture 7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3502" y="2783105"/>
            <a:ext cx="1807881" cy="627704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9633" y="3518616"/>
            <a:ext cx="1807880" cy="627942"/>
          </a:xfrm>
          <a:prstGeom prst="rect">
            <a:avLst/>
          </a:prstGeom>
        </p:spPr>
      </p:pic>
      <p:sp>
        <p:nvSpPr>
          <p:cNvPr id="87" name="TextBox 86"/>
          <p:cNvSpPr txBox="1"/>
          <p:nvPr/>
        </p:nvSpPr>
        <p:spPr>
          <a:xfrm>
            <a:off x="6695576" y="3485421"/>
            <a:ext cx="1763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Account Clerk</a:t>
            </a:r>
          </a:p>
          <a:p>
            <a:pPr algn="ctr"/>
            <a:r>
              <a:rPr lang="en-US" sz="1200" dirty="0"/>
              <a:t>Kimberly Walton Ext. 401</a:t>
            </a:r>
          </a:p>
          <a:p>
            <a:pPr algn="ctr"/>
            <a:r>
              <a:rPr lang="en-US" sz="1200" dirty="0"/>
              <a:t>kwalton@jpo.fayette.org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36880" y="1501880"/>
            <a:ext cx="21401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Deputy Chief</a:t>
            </a:r>
          </a:p>
          <a:p>
            <a:pPr algn="ctr"/>
            <a:r>
              <a:rPr lang="en-US" sz="1400" dirty="0"/>
              <a:t>Cale R. White Ext. 407</a:t>
            </a:r>
          </a:p>
          <a:p>
            <a:pPr algn="ctr"/>
            <a:r>
              <a:rPr lang="en-US" sz="1400" dirty="0"/>
              <a:t>cwhite@jpo.fayette.org</a:t>
            </a:r>
          </a:p>
        </p:txBody>
      </p:sp>
      <p:sp>
        <p:nvSpPr>
          <p:cNvPr id="89" name="Rectangle 88"/>
          <p:cNvSpPr/>
          <p:nvPr/>
        </p:nvSpPr>
        <p:spPr>
          <a:xfrm>
            <a:off x="9153283" y="1434473"/>
            <a:ext cx="202486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Supervisor</a:t>
            </a:r>
          </a:p>
          <a:p>
            <a:pPr algn="ctr"/>
            <a:r>
              <a:rPr lang="en-US" sz="1400" dirty="0"/>
              <a:t>Dan Mosier Ext. 423</a:t>
            </a:r>
          </a:p>
          <a:p>
            <a:pPr algn="ctr"/>
            <a:r>
              <a:rPr lang="en-US" sz="1400" dirty="0"/>
              <a:t>dmosier@jpo.fayette.org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H="1">
            <a:off x="4553434" y="4954818"/>
            <a:ext cx="15328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" name="Picture 10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37071" y="5015233"/>
            <a:ext cx="1982054" cy="627942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37071" y="5782962"/>
            <a:ext cx="1961828" cy="642084"/>
          </a:xfrm>
          <a:prstGeom prst="rect">
            <a:avLst/>
          </a:prstGeom>
        </p:spPr>
      </p:pic>
      <p:cxnSp>
        <p:nvCxnSpPr>
          <p:cNvPr id="110" name="Straight Connector 109"/>
          <p:cNvCxnSpPr/>
          <p:nvPr/>
        </p:nvCxnSpPr>
        <p:spPr>
          <a:xfrm>
            <a:off x="7438577" y="4940331"/>
            <a:ext cx="0" cy="10136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1" name="Picture 1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78255" y="5030041"/>
            <a:ext cx="1800950" cy="627942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78255" y="5777890"/>
            <a:ext cx="1800950" cy="627942"/>
          </a:xfrm>
          <a:prstGeom prst="rect">
            <a:avLst/>
          </a:prstGeom>
        </p:spPr>
      </p:pic>
      <p:sp>
        <p:nvSpPr>
          <p:cNvPr id="115" name="Rectangle 114"/>
          <p:cNvSpPr/>
          <p:nvPr/>
        </p:nvSpPr>
        <p:spPr>
          <a:xfrm>
            <a:off x="3472231" y="5016663"/>
            <a:ext cx="1910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Placement Manager</a:t>
            </a:r>
          </a:p>
          <a:p>
            <a:pPr algn="ctr"/>
            <a:r>
              <a:rPr lang="en-US" sz="1200" dirty="0"/>
              <a:t>Janelle Gates Ext. 414</a:t>
            </a:r>
          </a:p>
          <a:p>
            <a:pPr algn="ctr"/>
            <a:r>
              <a:rPr lang="en-US" sz="1200" dirty="0"/>
              <a:t>jgates@jpo.fayette.org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660792" y="4990650"/>
            <a:ext cx="18009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CYS</a:t>
            </a:r>
            <a:r>
              <a:rPr lang="en-US" sz="1400" dirty="0"/>
              <a:t> </a:t>
            </a:r>
            <a:r>
              <a:rPr lang="en-US" sz="1200" dirty="0"/>
              <a:t>Financial Liaison</a:t>
            </a:r>
          </a:p>
          <a:p>
            <a:pPr algn="ctr"/>
            <a:endParaRPr lang="en-US" sz="1200" dirty="0"/>
          </a:p>
        </p:txBody>
      </p:sp>
      <p:sp>
        <p:nvSpPr>
          <p:cNvPr id="152" name="TextBox 151"/>
          <p:cNvSpPr txBox="1"/>
          <p:nvPr/>
        </p:nvSpPr>
        <p:spPr>
          <a:xfrm>
            <a:off x="6640614" y="5840238"/>
            <a:ext cx="1910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Victim Services Coordinator</a:t>
            </a:r>
          </a:p>
          <a:p>
            <a:pPr algn="ctr"/>
            <a:r>
              <a:rPr lang="en-US" sz="1200" dirty="0"/>
              <a:t>Ext. 425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216365" y="5756275"/>
            <a:ext cx="2332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Placement Manager</a:t>
            </a:r>
          </a:p>
          <a:p>
            <a:pPr algn="ctr"/>
            <a:r>
              <a:rPr lang="en-US" sz="1200" dirty="0"/>
              <a:t>Amanda Sturgill Ext. 409</a:t>
            </a:r>
          </a:p>
          <a:p>
            <a:pPr algn="ctr"/>
            <a:r>
              <a:rPr lang="en-US" sz="1200" dirty="0"/>
              <a:t>asturgill@jpo.fayette.org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6695576" y="2789548"/>
            <a:ext cx="1755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Administrative Assistant</a:t>
            </a:r>
          </a:p>
          <a:p>
            <a:pPr algn="ctr"/>
            <a:r>
              <a:rPr lang="en-US" sz="1200" dirty="0"/>
              <a:t>Rebecca Martin Ext. 426</a:t>
            </a:r>
          </a:p>
          <a:p>
            <a:pPr algn="ctr"/>
            <a:r>
              <a:rPr lang="en-US" sz="1200" dirty="0"/>
              <a:t>bmartin@jpo.fayette.org</a:t>
            </a:r>
          </a:p>
        </p:txBody>
      </p:sp>
      <p:pic>
        <p:nvPicPr>
          <p:cNvPr id="159" name="Picture 15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35827" y="2621730"/>
            <a:ext cx="2334971" cy="675548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35830" y="4228428"/>
            <a:ext cx="2334970" cy="627942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35828" y="4994458"/>
            <a:ext cx="2334972" cy="627942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35828" y="5777889"/>
            <a:ext cx="2334971" cy="606327"/>
          </a:xfrm>
          <a:prstGeom prst="rect">
            <a:avLst/>
          </a:prstGeom>
        </p:spPr>
      </p:pic>
      <p:sp>
        <p:nvSpPr>
          <p:cNvPr id="164" name="TextBox 163"/>
          <p:cNvSpPr txBox="1"/>
          <p:nvPr/>
        </p:nvSpPr>
        <p:spPr>
          <a:xfrm>
            <a:off x="8817361" y="2628895"/>
            <a:ext cx="258659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Connellsville/ Southmoreland/Frazier</a:t>
            </a:r>
          </a:p>
          <a:p>
            <a:pPr algn="ctr"/>
            <a:r>
              <a:rPr lang="en-US" sz="1200" dirty="0"/>
              <a:t>Kody Thomas Ext. 410</a:t>
            </a:r>
          </a:p>
          <a:p>
            <a:pPr algn="ctr"/>
            <a:r>
              <a:rPr lang="en-US" sz="1200" dirty="0"/>
              <a:t>kthomas@jpo.fayette.org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9082104" y="4218172"/>
            <a:ext cx="20424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Albert Gallatin Area Schools</a:t>
            </a:r>
          </a:p>
          <a:p>
            <a:pPr algn="ctr"/>
            <a:r>
              <a:rPr lang="en-US" sz="1200" dirty="0"/>
              <a:t>Morgan Yocabet Ext. 431</a:t>
            </a:r>
          </a:p>
          <a:p>
            <a:pPr algn="ctr"/>
            <a:r>
              <a:rPr lang="en-US" sz="1200" dirty="0"/>
              <a:t>myocabet@jpo.fayette.org</a:t>
            </a:r>
          </a:p>
          <a:p>
            <a:endParaRPr lang="en-US" dirty="0"/>
          </a:p>
        </p:txBody>
      </p:sp>
      <p:sp>
        <p:nvSpPr>
          <p:cNvPr id="168" name="TextBox 167"/>
          <p:cNvSpPr txBox="1"/>
          <p:nvPr/>
        </p:nvSpPr>
        <p:spPr>
          <a:xfrm>
            <a:off x="9033566" y="4980633"/>
            <a:ext cx="2139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Uniontown Area School District</a:t>
            </a:r>
          </a:p>
          <a:p>
            <a:pPr algn="ctr"/>
            <a:r>
              <a:rPr lang="en-US" sz="1200" dirty="0"/>
              <a:t>LeRoy Townsend Ext. 421</a:t>
            </a:r>
          </a:p>
          <a:p>
            <a:pPr algn="ctr"/>
            <a:r>
              <a:rPr lang="en-US" sz="1200" dirty="0"/>
              <a:t>ltownsend@jpo.fayette.org</a:t>
            </a:r>
          </a:p>
        </p:txBody>
      </p:sp>
      <p:pic>
        <p:nvPicPr>
          <p:cNvPr id="173" name="Picture 17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4072" y="2589090"/>
            <a:ext cx="2285968" cy="708728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0018" y="5699474"/>
            <a:ext cx="2300022" cy="683150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8955" y="4199752"/>
            <a:ext cx="2284326" cy="627942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2137" y="4930112"/>
            <a:ext cx="2291144" cy="666943"/>
          </a:xfrm>
          <a:prstGeom prst="rect">
            <a:avLst/>
          </a:prstGeom>
        </p:spPr>
      </p:pic>
      <p:pic>
        <p:nvPicPr>
          <p:cNvPr id="177" name="Picture 17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6136" y="3396319"/>
            <a:ext cx="2263904" cy="701013"/>
          </a:xfrm>
          <a:prstGeom prst="rect">
            <a:avLst/>
          </a:prstGeom>
        </p:spPr>
      </p:pic>
      <p:sp>
        <p:nvSpPr>
          <p:cNvPr id="181" name="TextBox 180"/>
          <p:cNvSpPr txBox="1"/>
          <p:nvPr/>
        </p:nvSpPr>
        <p:spPr>
          <a:xfrm>
            <a:off x="511062" y="2529901"/>
            <a:ext cx="2334139" cy="857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Laurel Highlands Area Schools/</a:t>
            </a:r>
          </a:p>
          <a:p>
            <a:pPr algn="ctr"/>
            <a:r>
              <a:rPr lang="en-US" sz="1200" dirty="0"/>
              <a:t>New Directions School</a:t>
            </a:r>
          </a:p>
          <a:p>
            <a:pPr algn="ctr"/>
            <a:r>
              <a:rPr lang="en-US" sz="1200" dirty="0"/>
              <a:t>Jeff Love Ext. 418</a:t>
            </a:r>
          </a:p>
          <a:p>
            <a:pPr algn="ctr"/>
            <a:r>
              <a:rPr lang="en-US" sz="1200" dirty="0"/>
              <a:t>jlove@jpo.fayette.org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554294" y="3400668"/>
            <a:ext cx="2234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Uniontown Area School District</a:t>
            </a:r>
          </a:p>
          <a:p>
            <a:pPr algn="ctr"/>
            <a:r>
              <a:rPr lang="en-US" sz="1200" dirty="0"/>
              <a:t>Ronald Sible Jr. Ext. 417</a:t>
            </a:r>
          </a:p>
          <a:p>
            <a:pPr algn="ctr"/>
            <a:r>
              <a:rPr lang="en-US" sz="1200" dirty="0"/>
              <a:t>rsible@jpo.fayette.org</a:t>
            </a:r>
          </a:p>
          <a:p>
            <a:pPr algn="ctr"/>
            <a:endParaRPr lang="en-US" sz="1200" dirty="0"/>
          </a:p>
        </p:txBody>
      </p:sp>
      <p:sp>
        <p:nvSpPr>
          <p:cNvPr id="183" name="TextBox 182"/>
          <p:cNvSpPr txBox="1"/>
          <p:nvPr/>
        </p:nvSpPr>
        <p:spPr>
          <a:xfrm>
            <a:off x="585780" y="4212936"/>
            <a:ext cx="2234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Albert Gallatin Area Schools</a:t>
            </a:r>
          </a:p>
          <a:p>
            <a:pPr algn="ctr"/>
            <a:r>
              <a:rPr lang="en-US" sz="1200" dirty="0"/>
              <a:t>Jarrod Britt Ext. 419</a:t>
            </a:r>
          </a:p>
          <a:p>
            <a:pPr algn="ctr"/>
            <a:r>
              <a:rPr lang="en-US" sz="1200" dirty="0"/>
              <a:t>jbritt@jpo.fayette.org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520018" y="4920918"/>
            <a:ext cx="225456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Brownsville &amp; Belle Vernon</a:t>
            </a:r>
          </a:p>
          <a:p>
            <a:pPr algn="ctr"/>
            <a:r>
              <a:rPr lang="en-US" sz="1200" dirty="0"/>
              <a:t>Ryan Craft Ext. 415</a:t>
            </a:r>
          </a:p>
          <a:p>
            <a:pPr algn="ctr"/>
            <a:r>
              <a:rPr lang="en-US" sz="1200" dirty="0"/>
              <a:t>rcraft@jpofayette.org</a:t>
            </a:r>
          </a:p>
        </p:txBody>
      </p:sp>
      <p:pic>
        <p:nvPicPr>
          <p:cNvPr id="185" name="Picture 18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37071" y="2782986"/>
            <a:ext cx="1945524" cy="627942"/>
          </a:xfrm>
          <a:prstGeom prst="rect">
            <a:avLst/>
          </a:prstGeom>
        </p:spPr>
      </p:pic>
      <p:pic>
        <p:nvPicPr>
          <p:cNvPr id="186" name="Picture 18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37071" y="3505824"/>
            <a:ext cx="1945524" cy="627942"/>
          </a:xfrm>
          <a:prstGeom prst="rect">
            <a:avLst/>
          </a:prstGeom>
        </p:spPr>
      </p:pic>
      <p:pic>
        <p:nvPicPr>
          <p:cNvPr id="187" name="Picture 18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37071" y="4229870"/>
            <a:ext cx="1945524" cy="627942"/>
          </a:xfrm>
          <a:prstGeom prst="rect">
            <a:avLst/>
          </a:prstGeom>
        </p:spPr>
      </p:pic>
      <p:sp>
        <p:nvSpPr>
          <p:cNvPr id="191" name="TextBox 190"/>
          <p:cNvSpPr txBox="1"/>
          <p:nvPr/>
        </p:nvSpPr>
        <p:spPr>
          <a:xfrm>
            <a:off x="3440412" y="2754207"/>
            <a:ext cx="17558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Intake</a:t>
            </a:r>
          </a:p>
          <a:p>
            <a:pPr algn="ctr"/>
            <a:r>
              <a:rPr lang="en-US" sz="1200" dirty="0"/>
              <a:t>James Warrick Ext. 420</a:t>
            </a:r>
          </a:p>
          <a:p>
            <a:pPr algn="ctr"/>
            <a:r>
              <a:rPr lang="en-US" sz="1200" dirty="0"/>
              <a:t>jwarrick@jpo.fayette.org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3409511" y="3470211"/>
            <a:ext cx="1870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Intake</a:t>
            </a:r>
          </a:p>
          <a:p>
            <a:pPr algn="ctr"/>
            <a:r>
              <a:rPr lang="en-US" sz="1200" dirty="0"/>
              <a:t>Julie McGough Ext. 416</a:t>
            </a:r>
          </a:p>
          <a:p>
            <a:pPr algn="ctr"/>
            <a:r>
              <a:rPr lang="en-US" sz="1200" dirty="0"/>
              <a:t>jmcgough@jpo.fayette.org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3375966" y="4240638"/>
            <a:ext cx="193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Intake &amp; Magistrate Liaison</a:t>
            </a:r>
          </a:p>
          <a:p>
            <a:pPr algn="ctr"/>
            <a:r>
              <a:rPr lang="en-US" sz="1200" dirty="0"/>
              <a:t>Shawn Musgrove Ext. 424</a:t>
            </a:r>
          </a:p>
          <a:p>
            <a:pPr algn="ctr"/>
            <a:r>
              <a:rPr lang="en-US" sz="1200" dirty="0"/>
              <a:t>smusgrove@jpo.fayette.org</a:t>
            </a:r>
          </a:p>
        </p:txBody>
      </p:sp>
      <p:pic>
        <p:nvPicPr>
          <p:cNvPr id="194" name="Picture 19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490774" y="60677"/>
            <a:ext cx="1351593" cy="1351593"/>
          </a:xfrm>
          <a:prstGeom prst="rect">
            <a:avLst/>
          </a:prstGeom>
        </p:spPr>
      </p:pic>
      <p:cxnSp>
        <p:nvCxnSpPr>
          <p:cNvPr id="201" name="Straight Connector 200"/>
          <p:cNvCxnSpPr>
            <a:stCxn id="16" idx="1"/>
          </p:cNvCxnSpPr>
          <p:nvPr/>
        </p:nvCxnSpPr>
        <p:spPr>
          <a:xfrm flipH="1" flipV="1">
            <a:off x="6044969" y="1796903"/>
            <a:ext cx="3187222" cy="826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endCxn id="16" idx="2"/>
          </p:cNvCxnSpPr>
          <p:nvPr/>
        </p:nvCxnSpPr>
        <p:spPr>
          <a:xfrm flipV="1">
            <a:off x="10154125" y="2129660"/>
            <a:ext cx="1749" cy="5015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3216365" y="6420601"/>
            <a:ext cx="5936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*Phone: 724-430-1223	            *Fax: 724-430-2085</a:t>
            </a:r>
          </a:p>
        </p:txBody>
      </p:sp>
      <p:cxnSp>
        <p:nvCxnSpPr>
          <p:cNvPr id="211" name="Straight Connector 210"/>
          <p:cNvCxnSpPr>
            <a:stCxn id="6" idx="2"/>
          </p:cNvCxnSpPr>
          <p:nvPr/>
        </p:nvCxnSpPr>
        <p:spPr>
          <a:xfrm flipH="1">
            <a:off x="6030719" y="1340085"/>
            <a:ext cx="2366" cy="36147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21" name="Picture 2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42035" y="0"/>
            <a:ext cx="3295553" cy="508943"/>
          </a:xfrm>
          <a:prstGeom prst="rect">
            <a:avLst/>
          </a:prstGeom>
        </p:spPr>
      </p:pic>
      <p:sp>
        <p:nvSpPr>
          <p:cNvPr id="222" name="TextBox 221"/>
          <p:cNvSpPr txBox="1"/>
          <p:nvPr/>
        </p:nvSpPr>
        <p:spPr>
          <a:xfrm>
            <a:off x="4681772" y="-40345"/>
            <a:ext cx="2829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Senior and Juvenile Court Judge</a:t>
            </a:r>
          </a:p>
          <a:p>
            <a:pPr algn="ctr"/>
            <a:r>
              <a:rPr lang="en-US" sz="1600" dirty="0"/>
              <a:t>Honorable John F. Wagner Jr.</a:t>
            </a:r>
          </a:p>
        </p:txBody>
      </p:sp>
      <p:cxnSp>
        <p:nvCxnSpPr>
          <p:cNvPr id="264" name="Straight Connector 263"/>
          <p:cNvCxnSpPr/>
          <p:nvPr/>
        </p:nvCxnSpPr>
        <p:spPr>
          <a:xfrm flipH="1" flipV="1">
            <a:off x="6053488" y="4952071"/>
            <a:ext cx="1385089" cy="73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70" name="Picture 26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935828" y="3396320"/>
            <a:ext cx="2334972" cy="700638"/>
          </a:xfrm>
          <a:prstGeom prst="rect">
            <a:avLst/>
          </a:prstGeom>
        </p:spPr>
      </p:pic>
      <p:sp>
        <p:nvSpPr>
          <p:cNvPr id="271" name="TextBox 270"/>
          <p:cNvSpPr txBox="1"/>
          <p:nvPr/>
        </p:nvSpPr>
        <p:spPr>
          <a:xfrm>
            <a:off x="8961770" y="3448203"/>
            <a:ext cx="2309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Laurel Highlands Area Schools</a:t>
            </a:r>
          </a:p>
          <a:p>
            <a:pPr algn="ctr"/>
            <a:r>
              <a:rPr lang="en-US" sz="1200" dirty="0"/>
              <a:t>Tito Cantalamessa Ext. 408</a:t>
            </a:r>
          </a:p>
          <a:p>
            <a:pPr algn="ctr"/>
            <a:r>
              <a:rPr lang="en-US" sz="1200"/>
              <a:t>tcantalamessa@jpo.Fayette.org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9007953" y="5760488"/>
            <a:ext cx="2262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Brownsville &amp; Belle Vernon</a:t>
            </a:r>
          </a:p>
          <a:p>
            <a:pPr algn="ctr"/>
            <a:r>
              <a:rPr lang="en-US" sz="1200" dirty="0"/>
              <a:t>Dylan Martin Ext. </a:t>
            </a:r>
            <a:r>
              <a:rPr lang="en-US" sz="1200"/>
              <a:t>418</a:t>
            </a:r>
            <a:endParaRPr lang="en-US" sz="1200" dirty="0"/>
          </a:p>
          <a:p>
            <a:pPr algn="ctr"/>
            <a:r>
              <a:rPr lang="en-US" sz="1200" dirty="0"/>
              <a:t>dmartin@jpo.fayette.org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11062" y="5729280"/>
            <a:ext cx="239726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Connellsville/</a:t>
            </a:r>
            <a:r>
              <a:rPr lang="en-US" sz="1100" dirty="0" err="1"/>
              <a:t>Southmoreland</a:t>
            </a:r>
            <a:r>
              <a:rPr lang="en-US" sz="1100" dirty="0"/>
              <a:t>/Frazier</a:t>
            </a:r>
          </a:p>
          <a:p>
            <a:pPr algn="ctr"/>
            <a:r>
              <a:rPr lang="en-US" sz="1200" dirty="0"/>
              <a:t>Zachary Hibbs Ext. 413</a:t>
            </a:r>
          </a:p>
          <a:p>
            <a:pPr algn="ctr"/>
            <a:r>
              <a:rPr lang="en-US" sz="1200" dirty="0"/>
              <a:t>zhibbs@jpo.fayette.org</a:t>
            </a:r>
          </a:p>
        </p:txBody>
      </p:sp>
    </p:spTree>
    <p:extLst>
      <p:ext uri="{BB962C8B-B14F-4D97-AF65-F5344CB8AC3E}">
        <p14:creationId xmlns:p14="http://schemas.microsoft.com/office/powerpoint/2010/main" val="70649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339</Words>
  <Application>Microsoft Office PowerPoint</Application>
  <PresentationFormat>Widescreen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M. Hibbs</dc:creator>
  <cp:lastModifiedBy>Dan Mosier</cp:lastModifiedBy>
  <cp:revision>32</cp:revision>
  <cp:lastPrinted>2021-10-13T19:41:40Z</cp:lastPrinted>
  <dcterms:created xsi:type="dcterms:W3CDTF">2021-04-06T13:12:25Z</dcterms:created>
  <dcterms:modified xsi:type="dcterms:W3CDTF">2024-10-16T22:02:33Z</dcterms:modified>
</cp:coreProperties>
</file>